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88" autoAdjust="0"/>
    <p:restoredTop sz="45072" autoAdjust="0"/>
  </p:normalViewPr>
  <p:slideViewPr>
    <p:cSldViewPr snapToGrid="0">
      <p:cViewPr varScale="1">
        <p:scale>
          <a:sx n="57" d="100"/>
          <a:sy n="57" d="100"/>
        </p:scale>
        <p:origin x="2532" y="60"/>
      </p:cViewPr>
      <p:guideLst>
        <p:guide orient="horz" pos="2161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BFF7F52BCF2DF4F89EF30FD6CA6E6C4" ma:contentTypeVersion="1" ma:contentTypeDescription="Opprett et nytt dokument." ma:contentTypeScope="" ma:versionID="6e57bf9d7b44f213e752594799ba5e33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3f8674625bda211bdcd3bf94cb9e36b7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Planlagt startdato" ma:internalName="PublishingStartDate">
      <xsd:simpleType>
        <xsd:restriction base="dms:Unknown"/>
      </xsd:simpleType>
    </xsd:element>
    <xsd:element name="PublishingExpirationDate" ma:index="9" nillable="true" ma:displayName="Planlagt utløpsdato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StartDate xmlns="http://schemas.microsoft.com/sharepoint/v3" xsi:nil="true"/>
    <PublishingExpiration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BBBA3E9F-6BDF-4543-9526-3038433AC0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AB5ADA7-50D2-4BAC-A070-2B74D31AEF0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3456F5A-DCD3-4DD9-A871-AACD17D0D58B}">
  <ds:schemaRefs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Hdir_PPT 200418-siste versjon</Template>
  <TotalTime>420</TotalTime>
  <Words>3901</Words>
  <Application>Microsoft Office PowerPoint</Application>
  <PresentationFormat>Egendefinert</PresentationFormat>
  <Paragraphs>525</Paragraphs>
  <Slides>27</Slides>
  <Notes>26</Notes>
  <HiddenSlides>0</HiddenSlides>
  <MMClips>0</MMClips>
  <ScaleCrop>false</ScaleCrop>
  <HeadingPairs>
    <vt:vector size="6" baseType="variant">
      <vt:variant>
        <vt:lpstr>Brukte skrifter</vt:lpstr>
      </vt:variant>
      <vt:variant>
        <vt:i4>9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27</vt:i4>
      </vt:variant>
    </vt:vector>
  </HeadingPairs>
  <TitlesOfParts>
    <vt:vector size="37" baseType="lpstr">
      <vt:lpstr>Arial</vt:lpstr>
      <vt:lpstr>Arial Rounded MT Bold</vt:lpstr>
      <vt:lpstr>Arial Unicode MS</vt:lpstr>
      <vt:lpstr>AvenirNext LT Pro Medium</vt:lpstr>
      <vt:lpstr>AvenirNext LT Pro Regular</vt:lpstr>
      <vt:lpstr>Calibri</vt:lpstr>
      <vt:lpstr>Georgia</vt:lpstr>
      <vt:lpstr>Lato</vt:lpstr>
      <vt:lpstr>Wingdings</vt:lpstr>
      <vt:lpstr>Hdir_PPT 200418-siste versjon</vt:lpstr>
      <vt:lpstr>Ledelse og kvalitetsforbedring   </vt:lpstr>
      <vt:lpstr> Hvorfor ny forskrift? </vt:lpstr>
      <vt:lpstr>Hva er nytt i forskriften? </vt:lpstr>
      <vt:lpstr>Historisk utvikling i krav til systematisk kvalitetsforbedring - i helse- og omsorgstjenesten</vt:lpstr>
      <vt:lpstr>Oppbygging</vt:lpstr>
      <vt:lpstr> §1 Formål</vt:lpstr>
      <vt:lpstr>§3 Ansvaret for styringssystemet</vt:lpstr>
      <vt:lpstr>§ 4 Definisjon  </vt:lpstr>
      <vt:lpstr>§5 Omfang og dokumentasjon</vt:lpstr>
      <vt:lpstr>Oppgave 1</vt:lpstr>
      <vt:lpstr>Hvorfor et styringssystem?</vt:lpstr>
      <vt:lpstr>§6 Plikten til å planlegge</vt:lpstr>
      <vt:lpstr>§7 Plikten til å gjennomføre</vt:lpstr>
      <vt:lpstr>§8 Plikten til å evaluere</vt:lpstr>
      <vt:lpstr>§9 Plikten til å korrigere</vt:lpstr>
      <vt:lpstr>PowerPoint-presentasjon</vt:lpstr>
      <vt:lpstr>Eksempel på GAP-analyse – hva er på plass og hvor er det risiko?</vt:lpstr>
      <vt:lpstr>Oppgave 2</vt:lpstr>
      <vt:lpstr>Styringssystemets modenhet</vt:lpstr>
      <vt:lpstr>Oppgave 3</vt:lpstr>
      <vt:lpstr>    Kvalitetsforbedring er en  kontinuerlig prosess</vt:lpstr>
      <vt:lpstr>For å lykkes med forbedring, pasientsikkerhet og videreutvikling</vt:lpstr>
      <vt:lpstr>Kompetansebehov i forbedringsarbeid</vt:lpstr>
      <vt:lpstr>Strategisk kompetanseutvikling i forbedringsarbeid</vt:lpstr>
      <vt:lpstr>Oppgave 4</vt:lpstr>
      <vt:lpstr>PowerPoint-presentasjon</vt:lpstr>
      <vt:lpstr>PowerPoint-presentasjon</vt:lpstr>
    </vt:vector>
  </TitlesOfParts>
  <Company>Helsedirektoratet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Ledelse og kvalitetsforbedring</dc:title>
  <dc:creator>Berit Kolberg Rossiné</dc:creator>
  <cp:lastModifiedBy>Mari Mette Eriksen</cp:lastModifiedBy>
  <cp:revision>36</cp:revision>
  <dcterms:created xsi:type="dcterms:W3CDTF">2018-04-23T12:32:54Z</dcterms:created>
  <dcterms:modified xsi:type="dcterms:W3CDTF">2019-08-27T06:53:06Z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0x0101008BFF7F52BCF2DF4F89EF30FD6CA6E6C4</vt:lpwstr>
  </property>
</Properties>
</file>