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4B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ddels stil 2 - aks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505E3EF-67EA-436B-97B2-0124C06EBD24}" styleName="Middels stil 4 - aks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141" autoAdjust="0"/>
    <p:restoredTop sz="94662" autoAdjust="0"/>
  </p:normalViewPr>
  <p:slideViewPr>
    <p:cSldViewPr snapToGrid="0" snapToObjects="1">
      <p:cViewPr varScale="1">
        <p:scale>
          <a:sx n="118" d="100"/>
          <a:sy n="118" d="100"/>
        </p:scale>
        <p:origin x="116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5" d="100"/>
          <a:sy n="75" d="100"/>
        </p:scale>
        <p:origin x="-2148" y="-90"/>
      </p:cViewPr>
      <p:guideLst>
        <p:guide orient="horz" pos="3107"/>
        <p:guide pos="2121"/>
      </p:guideLst>
    </p:cSldViewPr>
  </p:notesViewPr>
  <p:gridSpacing cx="72008" cy="72008"/>
</p:viewPr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E1FE3683731FC4698A7CE6B8DF426FB" ma:contentTypeVersion="1" ma:contentTypeDescription="Opprett et nytt dokument." ma:contentTypeScope="" ma:versionID="1aa839f3bdcca6d6c4cf788e5309461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90c0180eee9ee720d3a6c588d300bb74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9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A54DE3A-A023-428E-BB6F-71AEA8DF8A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2E7CDBA-A821-4BCA-9258-5FF20468E5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269A1E-1539-4085-9BBB-541DF5A4E001}">
  <ds:schemaRefs>
    <ds:schemaRef ds:uri="http://purl.org/dc/terms/"/>
    <ds:schemaRef ds:uri="http://purl.org/dc/elements/1.1/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1077</TotalTime>
  <Words>464</Words>
  <Application>Microsoft Office PowerPoint</Application>
  <PresentationFormat>Skjermfremvisning (4:3)</PresentationFormat>
  <Paragraphs>67</Paragraphs>
  <Slides>5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5</vt:i4>
      </vt:variant>
    </vt:vector>
  </HeadingPairs>
  <TitlesOfParts>
    <vt:vector size="11" baseType="lpstr">
      <vt:lpstr>Arail</vt:lpstr>
      <vt:lpstr>Arial</vt:lpstr>
      <vt:lpstr>Calibri</vt:lpstr>
      <vt:lpstr>Times New Roman</vt:lpstr>
      <vt:lpstr>Office Theme</vt:lpstr>
      <vt:lpstr>Custom Design</vt:lpstr>
      <vt:lpstr>Årshjul for kommunikasjon </vt:lpstr>
      <vt:lpstr>PowerPoint-presentasjon</vt:lpstr>
      <vt:lpstr>PowerPoint-presentasjon</vt:lpstr>
      <vt:lpstr>PowerPoint-presentasjon</vt:lpstr>
      <vt:lpstr> Takk for oppmerksomheten!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Marlene Nuttall</dc:creator>
  <cp:lastModifiedBy>Rita Lill Lindbak</cp:lastModifiedBy>
  <cp:revision>104</cp:revision>
  <cp:lastPrinted>2017-02-23T12:20:43Z</cp:lastPrinted>
  <dcterms:created xsi:type="dcterms:W3CDTF">2011-01-26T08:02:10Z</dcterms:created>
  <dcterms:modified xsi:type="dcterms:W3CDTF">2019-01-16T13:07:35Z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0x0101005E1FE3683731FC4698A7CE6B8DF426FB</vt:lpwstr>
  </property>
</Properties>
</file>